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68B0E-56B6-A522-B65B-E83727A32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A4F56F-DEA3-717F-7A69-46E6FC488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A7F79F-82C0-D747-0BCF-6CDB612A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98F-D954-4533-9BEE-58CA76EFE4B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30C210-57F4-4D85-054A-3C7909EE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CC25BE-BDF2-5DC4-EFDC-7C497634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DC9-7AFE-4E9B-92E7-9A7B4B386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48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C3C7C-3FEB-AFC3-F59D-FA17BBD1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B63296-5D2C-9B02-F8FA-BCC966B41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FA895F-7693-381B-E046-259C215B0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98F-D954-4533-9BEE-58CA76EFE4B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980235-202F-C5B8-31BB-9F7CBD34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3D8534-4C64-2B93-C173-0C3DA21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DC9-7AFE-4E9B-92E7-9A7B4B386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60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B2BFAF-6A4B-1B2E-9824-A42A2B662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8CCB0A-43B7-3CB9-D8DE-B48F35530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DBCD0A-B433-2B64-83E9-98FE21EE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98F-D954-4533-9BEE-58CA76EFE4B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8806E6-84AD-8B38-6183-F37C5590B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E7B6C4-7795-0FE9-5F44-FB1CCC13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DC9-7AFE-4E9B-92E7-9A7B4B386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13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5C2F8-B0C7-D534-7682-106F6BE6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F2048-728A-41A5-D4DD-1AE9C0409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FF124E-46F8-A35D-C649-091E58D35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98F-D954-4533-9BEE-58CA76EFE4B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3E7FFB-1999-256F-C9A0-D5F33608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153A71-2F61-52EE-66B3-B6B0CF85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DC9-7AFE-4E9B-92E7-9A7B4B386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90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16126B-EE53-C79A-EC59-4A6C4D67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955F39-6013-88A7-64FE-76B41E043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0A1676-D54B-D54A-4D00-46BCF2F0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98F-D954-4533-9BEE-58CA76EFE4B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174385-2B04-4B80-ACB9-9DFC0C73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CC20B1-6175-C92F-A876-21C1DF0B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DC9-7AFE-4E9B-92E7-9A7B4B386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31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5F42C-03EC-A0E4-48B0-872F1957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8AB39-83D6-B293-146A-A2DE7A2E5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F56E6-D483-1DE9-6143-88F168BF1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3C22E2-9704-AE9F-E15F-3F52DE39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98F-D954-4533-9BEE-58CA76EFE4B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C8EBA2-05A8-209E-C633-F243287A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4C4CEA-9D1E-DC63-1A2C-783524BB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DC9-7AFE-4E9B-92E7-9A7B4B386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10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96E0E-14EB-9A54-AABD-C44A2A38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84F93F-5E73-49C6-F5AD-898907AF0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3B9E59-EEA5-C66A-B4AE-BC6E78307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02C9DD-D6DF-F4FD-E6CD-05E76E4E1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22C32C-D8CC-363C-48AC-9F57F31D78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3D4CB74-14EA-76D9-A066-199C7354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98F-D954-4533-9BEE-58CA76EFE4B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C12E6A-C777-4459-C6F4-3055F151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98C102-51BE-CC54-8881-988AF570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DC9-7AFE-4E9B-92E7-9A7B4B386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71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A7DEA-15E5-AA64-53F8-E97C58CD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F0A5099-A71C-2C34-0644-DEB45CE1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98F-D954-4533-9BEE-58CA76EFE4B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449CCC-38BB-7317-39BD-D86FB75A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9D4A6E-6CD2-B8C4-4187-7A0DCAF8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DC9-7AFE-4E9B-92E7-9A7B4B386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03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581060-868E-36CC-9DC5-C25DB944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98F-D954-4533-9BEE-58CA76EFE4B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8E2D11F-FF77-1599-AA11-3081B5A3E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81581A-2250-7512-88C3-41F1BCBD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DC9-7AFE-4E9B-92E7-9A7B4B386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03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BA4B7-E2BB-F359-9505-53E6C210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F809B-1805-1946-11A2-D1166F93B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9959B9-A5B5-A590-2C9A-2C0779516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6DEAF5-B00E-8050-E317-A227E4A1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98F-D954-4533-9BEE-58CA76EFE4B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E8E9A3-F069-18E6-8539-63B29A86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A41129-8F14-F788-1B7D-0C912D91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DC9-7AFE-4E9B-92E7-9A7B4B386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24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83028-D7F9-27A2-DF8F-CC34791F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818564A-1A76-5CAB-4B93-F2D2C0EBA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9F640A-C7AC-9E68-164F-502B80B8C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52DD27-6C45-313C-A938-7467AD1A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98F-D954-4533-9BEE-58CA76EFE4B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C88B80-4007-97A2-887D-03D22103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08E388-A533-69AA-4CC1-7C22AD0F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DC9-7AFE-4E9B-92E7-9A7B4B386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7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5ED52D-CF21-5791-DEE6-E2019767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BE0B6C-17A9-C0C4-9D3C-E66E42AC3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A607E0-B600-9790-C0F1-0DFEDAAF2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D98F-D954-4533-9BEE-58CA76EFE4B5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33853E-3876-B4D3-0B9B-78DCDB874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CA9EB2-BE6B-1713-F2C3-5157AD117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F7DC9-7AFE-4E9B-92E7-9A7B4B3861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17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EC55DBD-31AF-80C2-7E6F-4EFA584FA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1417" r="6984" b="14936"/>
          <a:stretch/>
        </p:blipFill>
        <p:spPr>
          <a:xfrm>
            <a:off x="1140684" y="353998"/>
            <a:ext cx="3434779" cy="2546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ADCBC4C-7E7A-75E3-8797-DE9CEE334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7" b="100000" l="1786" r="89931">
                        <a14:foregroundMark x1="54315" y1="34458" x2="54315" y2="34458"/>
                        <a14:foregroundMark x1="53026" y1="34656" x2="53026" y2="34656"/>
                        <a14:backgroundMark x1="61954" y1="30159" x2="61954" y2="30159"/>
                        <a14:backgroundMark x1="49851" y1="62037" x2="49851" y2="62037"/>
                        <a14:backgroundMark x1="68056" y1="49074" x2="68056" y2="49074"/>
                        <a14:backgroundMark x1="71677" y1="78505" x2="71677" y2="78505"/>
                        <a14:backgroundMark x1="52232" y1="62434" x2="52232" y2="62434"/>
                        <a14:backgroundMark x1="53621" y1="35384" x2="53621" y2="35384"/>
                        <a14:backgroundMark x1="52331" y1="36376" x2="52331" y2="36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4" y="-95003"/>
            <a:ext cx="9144000" cy="685800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2B351FD6-237E-0197-C5F1-5299FB8B34DA}"/>
              </a:ext>
            </a:extLst>
          </p:cNvPr>
          <p:cNvGrpSpPr/>
          <p:nvPr/>
        </p:nvGrpSpPr>
        <p:grpSpPr>
          <a:xfrm rot="20709483">
            <a:off x="7387511" y="13140"/>
            <a:ext cx="4878794" cy="5801851"/>
            <a:chOff x="2921552" y="2108200"/>
            <a:chExt cx="2864365" cy="3492992"/>
          </a:xfrm>
        </p:grpSpPr>
        <p:pic>
          <p:nvPicPr>
            <p:cNvPr id="9" name="Picture 2" descr="RAGO® Sachet Plastique Transparent 70x100mm Pochon Lot de 100 sachets à  Fermeture Sachet Zip Sac Plastique I Fiable Petit Sachet Transparent I Sacs  en polyéthylène pour l'organisation : Amazon.fr: Commerce, Industrie et">
              <a:extLst>
                <a:ext uri="{FF2B5EF4-FFF2-40B4-BE49-F238E27FC236}">
                  <a16:creationId xmlns:a16="http://schemas.microsoft.com/office/drawing/2014/main" id="{9E2D98FB-611D-65A0-8F19-FFCB319DC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3230" y1="7500" x2="53230" y2="7500"/>
                          <a14:foregroundMark x1="62201" y1="10000" x2="62201" y2="10000"/>
                          <a14:foregroundMark x1="75598" y1="12600" x2="75598" y2="12600"/>
                          <a14:foregroundMark x1="82775" y1="14700" x2="82775" y2="14700"/>
                          <a14:foregroundMark x1="81459" y1="14100" x2="81459" y2="14100"/>
                          <a14:foregroundMark x1="85407" y1="14300" x2="85407" y2="14300"/>
                          <a14:backgroundMark x1="12799" y1="15700" x2="14234" y2="15700"/>
                          <a14:backgroundMark x1="15072" y1="3900" x2="15072" y2="3900"/>
                          <a14:backgroundMark x1="74761" y1="7500" x2="74761" y2="7500"/>
                          <a14:backgroundMark x1="64593" y1="4300" x2="64593" y2="4300"/>
                          <a14:backgroundMark x1="65431" y1="8300" x2="65431" y2="8300"/>
                          <a14:backgroundMark x1="67344" y1="5600" x2="67344" y2="5600"/>
                          <a14:backgroundMark x1="68541" y1="5000" x2="68541" y2="5000"/>
                          <a14:backgroundMark x1="58134" y1="5200" x2="58134" y2="5200"/>
                          <a14:backgroundMark x1="61603" y1="5600" x2="61603" y2="5600"/>
                          <a14:backgroundMark x1="50000" y1="5200" x2="50000" y2="5200"/>
                          <a14:backgroundMark x1="11842" y1="36100" x2="11842" y2="36100"/>
                          <a14:backgroundMark x1="12560" y1="30500" x2="12560" y2="30500"/>
                          <a14:backgroundMark x1="15789" y1="21100" x2="15789" y2="21100"/>
                          <a14:backgroundMark x1="7057" y1="53700" x2="7057" y2="53700"/>
                          <a14:backgroundMark x1="8612" y1="87700" x2="8612" y2="87700"/>
                          <a14:backgroundMark x1="77751" y1="87500" x2="77751" y2="87500"/>
                          <a14:backgroundMark x1="78947" y1="86200" x2="78947" y2="86200"/>
                          <a14:backgroundMark x1="79067" y1="83100" x2="79067" y2="83100"/>
                          <a14:backgroundMark x1="79545" y1="82500" x2="79545" y2="82500"/>
                          <a14:backgroundMark x1="16746" y1="25900" x2="16746" y2="25900"/>
                          <a14:backgroundMark x1="19737" y1="7300" x2="19737" y2="7300"/>
                          <a14:backgroundMark x1="70574" y1="7300" x2="70574" y2="7300"/>
                          <a14:backgroundMark x1="75837" y1="10800" x2="75837" y2="1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9142">
              <a:off x="2921552" y="2108200"/>
              <a:ext cx="2864365" cy="3492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44A9C75-8709-35B5-3345-EEDD0EDA0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68">
              <a:off x="3428759" y="2676384"/>
              <a:ext cx="1826402" cy="2609145"/>
            </a:xfrm>
            <a:prstGeom prst="rect">
              <a:avLst/>
            </a:prstGeom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579A77E8-3EED-C977-FA32-235332533B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8854">
            <a:off x="8235551" y="650224"/>
            <a:ext cx="3376200" cy="47369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2C75B56-E9C3-1520-7994-1060E4173F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-513" r="16729" b="29627"/>
          <a:stretch/>
        </p:blipFill>
        <p:spPr>
          <a:xfrm rot="19838519">
            <a:off x="6421224" y="3153120"/>
            <a:ext cx="945730" cy="9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2AAD9-7F0D-D73F-02DA-528E310F5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6B6B912-8C06-74D1-F300-381FF035732E}"/>
              </a:ext>
            </a:extLst>
          </p:cNvPr>
          <p:cNvGrpSpPr/>
          <p:nvPr/>
        </p:nvGrpSpPr>
        <p:grpSpPr>
          <a:xfrm>
            <a:off x="5510827" y="220997"/>
            <a:ext cx="4878794" cy="5801851"/>
            <a:chOff x="5510827" y="220997"/>
            <a:chExt cx="4878794" cy="5801851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958532BC-8CF2-AF3F-DC3F-20F2380B9139}"/>
                </a:ext>
              </a:extLst>
            </p:cNvPr>
            <p:cNvGrpSpPr/>
            <p:nvPr/>
          </p:nvGrpSpPr>
          <p:grpSpPr>
            <a:xfrm rot="20709483">
              <a:off x="5510827" y="220997"/>
              <a:ext cx="4878794" cy="5801851"/>
              <a:chOff x="2921552" y="2108200"/>
              <a:chExt cx="2864365" cy="3492992"/>
            </a:xfrm>
          </p:grpSpPr>
          <p:pic>
            <p:nvPicPr>
              <p:cNvPr id="9" name="Picture 2" descr="RAGO® Sachet Plastique Transparent 70x100mm Pochon Lot de 100 sachets à  Fermeture Sachet Zip Sac Plastique I Fiable Petit Sachet Transparent I Sacs  en polyéthylène pour l'organisation : Amazon.fr: Commerce, Industrie et">
                <a:extLst>
                  <a:ext uri="{FF2B5EF4-FFF2-40B4-BE49-F238E27FC236}">
                    <a16:creationId xmlns:a16="http://schemas.microsoft.com/office/drawing/2014/main" id="{6F547675-7075-2F77-78F2-17BB8DAFDE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53230" y1="7500" x2="53230" y2="7500"/>
                            <a14:foregroundMark x1="62201" y1="10000" x2="62201" y2="10000"/>
                            <a14:foregroundMark x1="75598" y1="12600" x2="75598" y2="12600"/>
                            <a14:foregroundMark x1="82775" y1="14700" x2="82775" y2="14700"/>
                            <a14:foregroundMark x1="81459" y1="14100" x2="81459" y2="14100"/>
                            <a14:foregroundMark x1="85407" y1="14300" x2="85407" y2="14300"/>
                            <a14:backgroundMark x1="12799" y1="15700" x2="14234" y2="15700"/>
                            <a14:backgroundMark x1="15072" y1="3900" x2="15072" y2="3900"/>
                            <a14:backgroundMark x1="74761" y1="7500" x2="74761" y2="7500"/>
                            <a14:backgroundMark x1="64593" y1="4300" x2="64593" y2="4300"/>
                            <a14:backgroundMark x1="65431" y1="8300" x2="65431" y2="8300"/>
                            <a14:backgroundMark x1="67344" y1="5600" x2="67344" y2="5600"/>
                            <a14:backgroundMark x1="68541" y1="5000" x2="68541" y2="5000"/>
                            <a14:backgroundMark x1="58134" y1="5200" x2="58134" y2="5200"/>
                            <a14:backgroundMark x1="61603" y1="5600" x2="61603" y2="5600"/>
                            <a14:backgroundMark x1="50000" y1="5200" x2="50000" y2="5200"/>
                            <a14:backgroundMark x1="11842" y1="36100" x2="11842" y2="36100"/>
                            <a14:backgroundMark x1="12560" y1="30500" x2="12560" y2="30500"/>
                            <a14:backgroundMark x1="15789" y1="21100" x2="15789" y2="21100"/>
                            <a14:backgroundMark x1="7057" y1="53700" x2="7057" y2="53700"/>
                            <a14:backgroundMark x1="8612" y1="87700" x2="8612" y2="87700"/>
                            <a14:backgroundMark x1="77751" y1="87500" x2="77751" y2="87500"/>
                            <a14:backgroundMark x1="78947" y1="86200" x2="78947" y2="86200"/>
                            <a14:backgroundMark x1="79067" y1="83100" x2="79067" y2="83100"/>
                            <a14:backgroundMark x1="79545" y1="82500" x2="79545" y2="82500"/>
                            <a14:backgroundMark x1="16746" y1="25900" x2="16746" y2="25900"/>
                            <a14:backgroundMark x1="19737" y1="7300" x2="19737" y2="7300"/>
                            <a14:backgroundMark x1="70574" y1="7300" x2="70574" y2="7300"/>
                            <a14:backgroundMark x1="75837" y1="10800" x2="75837" y2="108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59142">
                <a:off x="2921552" y="2108200"/>
                <a:ext cx="2864365" cy="3492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8756F0D8-77E5-458F-CC0C-2ACA7A83C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268">
                <a:off x="3428759" y="2676384"/>
                <a:ext cx="1826402" cy="2609145"/>
              </a:xfrm>
              <a:prstGeom prst="rect">
                <a:avLst/>
              </a:prstGeom>
            </p:spPr>
          </p:pic>
        </p:grp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38E043A-9228-F8C3-C814-D22ED7D90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8854">
              <a:off x="6296458" y="904217"/>
              <a:ext cx="3376200" cy="4736979"/>
            </a:xfrm>
            <a:prstGeom prst="rect">
              <a:avLst/>
            </a:prstGeom>
          </p:spPr>
        </p:pic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7AF1138-F3CD-8FD3-324D-CB93954B5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1417" r="6984" b="14936"/>
          <a:stretch/>
        </p:blipFill>
        <p:spPr>
          <a:xfrm>
            <a:off x="1140684" y="353998"/>
            <a:ext cx="3434779" cy="2546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9FE1C40-ECF6-D7F2-9202-331FA773D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100000" l="1786" r="89931">
                        <a14:foregroundMark x1="54315" y1="34458" x2="54315" y2="34458"/>
                        <a14:foregroundMark x1="53026" y1="34656" x2="53026" y2="34656"/>
                        <a14:backgroundMark x1="61954" y1="30159" x2="61954" y2="30159"/>
                        <a14:backgroundMark x1="49851" y1="62037" x2="49851" y2="62037"/>
                        <a14:backgroundMark x1="68056" y1="49074" x2="68056" y2="49074"/>
                        <a14:backgroundMark x1="71677" y1="78505" x2="71677" y2="78505"/>
                        <a14:backgroundMark x1="52232" y1="62434" x2="52232" y2="62434"/>
                        <a14:backgroundMark x1="53621" y1="35384" x2="53621" y2="35384"/>
                        <a14:backgroundMark x1="52331" y1="36376" x2="52331" y2="36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4" y="817913"/>
            <a:ext cx="7926778" cy="59450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3843751-EDBF-E36E-8015-47989B9155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-513" r="16729" b="29627"/>
          <a:stretch/>
        </p:blipFill>
        <p:spPr>
          <a:xfrm rot="19838519">
            <a:off x="5579802" y="3590998"/>
            <a:ext cx="889894" cy="8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E906B-E7C6-D803-BD49-DD5EC01D3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40D7B39B-183B-AD90-C455-75DCF584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-1417" r="6984" b="14936"/>
          <a:stretch/>
        </p:blipFill>
        <p:spPr>
          <a:xfrm>
            <a:off x="1140684" y="353998"/>
            <a:ext cx="3434779" cy="2546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B5F1B6E-8E23-0799-A9A7-545DD2BCB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7" b="100000" l="1786" r="89931">
                        <a14:foregroundMark x1="54315" y1="34458" x2="54315" y2="34458"/>
                        <a14:foregroundMark x1="53026" y1="34656" x2="53026" y2="34656"/>
                        <a14:backgroundMark x1="61954" y1="30159" x2="61954" y2="30159"/>
                        <a14:backgroundMark x1="49851" y1="62037" x2="49851" y2="62037"/>
                        <a14:backgroundMark x1="68056" y1="49074" x2="68056" y2="49074"/>
                        <a14:backgroundMark x1="71677" y1="78505" x2="71677" y2="78505"/>
                        <a14:backgroundMark x1="52232" y1="62434" x2="52232" y2="62434"/>
                        <a14:backgroundMark x1="53621" y1="35384" x2="53621" y2="35384"/>
                        <a14:backgroundMark x1="52331" y1="36376" x2="52331" y2="36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4" y="-95003"/>
            <a:ext cx="9144000" cy="685800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D091B8F0-DA16-D491-4A5D-FBDB7553F88A}"/>
              </a:ext>
            </a:extLst>
          </p:cNvPr>
          <p:cNvGrpSpPr/>
          <p:nvPr/>
        </p:nvGrpSpPr>
        <p:grpSpPr>
          <a:xfrm rot="20709483">
            <a:off x="7387511" y="13140"/>
            <a:ext cx="4878794" cy="5801851"/>
            <a:chOff x="2921552" y="2108200"/>
            <a:chExt cx="2864365" cy="3492992"/>
          </a:xfrm>
        </p:grpSpPr>
        <p:pic>
          <p:nvPicPr>
            <p:cNvPr id="9" name="Picture 2" descr="RAGO® Sachet Plastique Transparent 70x100mm Pochon Lot de 100 sachets à  Fermeture Sachet Zip Sac Plastique I Fiable Petit Sachet Transparent I Sacs  en polyéthylène pour l'organisation : Amazon.fr: Commerce, Industrie et">
              <a:extLst>
                <a:ext uri="{FF2B5EF4-FFF2-40B4-BE49-F238E27FC236}">
                  <a16:creationId xmlns:a16="http://schemas.microsoft.com/office/drawing/2014/main" id="{3C0F1719-FCA1-4926-3E33-986A45A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3230" y1="7500" x2="53230" y2="7500"/>
                          <a14:foregroundMark x1="62201" y1="10000" x2="62201" y2="10000"/>
                          <a14:foregroundMark x1="75598" y1="12600" x2="75598" y2="12600"/>
                          <a14:foregroundMark x1="82775" y1="14700" x2="82775" y2="14700"/>
                          <a14:foregroundMark x1="81459" y1="14100" x2="81459" y2="14100"/>
                          <a14:foregroundMark x1="85407" y1="14300" x2="85407" y2="14300"/>
                          <a14:backgroundMark x1="12799" y1="15700" x2="14234" y2="15700"/>
                          <a14:backgroundMark x1="15072" y1="3900" x2="15072" y2="3900"/>
                          <a14:backgroundMark x1="74761" y1="7500" x2="74761" y2="7500"/>
                          <a14:backgroundMark x1="64593" y1="4300" x2="64593" y2="4300"/>
                          <a14:backgroundMark x1="65431" y1="8300" x2="65431" y2="8300"/>
                          <a14:backgroundMark x1="67344" y1="5600" x2="67344" y2="5600"/>
                          <a14:backgroundMark x1="68541" y1="5000" x2="68541" y2="5000"/>
                          <a14:backgroundMark x1="58134" y1="5200" x2="58134" y2="5200"/>
                          <a14:backgroundMark x1="61603" y1="5600" x2="61603" y2="5600"/>
                          <a14:backgroundMark x1="50000" y1="5200" x2="50000" y2="5200"/>
                          <a14:backgroundMark x1="11842" y1="36100" x2="11842" y2="36100"/>
                          <a14:backgroundMark x1="12560" y1="30500" x2="12560" y2="30500"/>
                          <a14:backgroundMark x1="15789" y1="21100" x2="15789" y2="21100"/>
                          <a14:backgroundMark x1="7057" y1="53700" x2="7057" y2="53700"/>
                          <a14:backgroundMark x1="8612" y1="87700" x2="8612" y2="87700"/>
                          <a14:backgroundMark x1="77751" y1="87500" x2="77751" y2="87500"/>
                          <a14:backgroundMark x1="78947" y1="86200" x2="78947" y2="86200"/>
                          <a14:backgroundMark x1="79067" y1="83100" x2="79067" y2="83100"/>
                          <a14:backgroundMark x1="79545" y1="82500" x2="79545" y2="82500"/>
                          <a14:backgroundMark x1="16746" y1="25900" x2="16746" y2="25900"/>
                          <a14:backgroundMark x1="19737" y1="7300" x2="19737" y2="7300"/>
                          <a14:backgroundMark x1="70574" y1="7300" x2="70574" y2="7300"/>
                          <a14:backgroundMark x1="75837" y1="10800" x2="75837" y2="1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9142">
              <a:off x="2921552" y="2108200"/>
              <a:ext cx="2864365" cy="3492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29DD94A-2387-0DF6-B5D5-CA8439575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68">
              <a:off x="3428759" y="2676384"/>
              <a:ext cx="1826402" cy="2609145"/>
            </a:xfrm>
            <a:prstGeom prst="rect">
              <a:avLst/>
            </a:prstGeom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351ECD67-90BB-5EBC-23FF-10E0F0DB42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8854">
            <a:off x="8235551" y="650224"/>
            <a:ext cx="3376200" cy="47369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C505256-968E-43C1-E064-768FE27D6B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-513" r="16729" b="29627"/>
          <a:stretch/>
        </p:blipFill>
        <p:spPr>
          <a:xfrm rot="19838519">
            <a:off x="6421224" y="3153120"/>
            <a:ext cx="945730" cy="9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2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843F6-5F15-B6D0-0694-DADC93DC7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D402662-4E8A-46BD-4437-B706C5843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22"/>
          <a:stretch/>
        </p:blipFill>
        <p:spPr>
          <a:xfrm>
            <a:off x="1681265" y="271386"/>
            <a:ext cx="8829469" cy="63152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95A379-B84C-B58F-A5C4-C354E674F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9" b="97863" l="1322" r="95742">
                        <a14:foregroundMark x1="18062" y1="63817" x2="18062" y2="63817"/>
                        <a14:foregroundMark x1="42438" y1="37099" x2="42438" y2="37099"/>
                        <a14:foregroundMark x1="45521" y1="33282" x2="45521" y2="33282"/>
                        <a14:foregroundMark x1="46256" y1="32672" x2="46256" y2="32672"/>
                        <a14:foregroundMark x1="53744" y1="26107" x2="53744" y2="26107"/>
                        <a14:foregroundMark x1="54626" y1="24885" x2="55360" y2="24427"/>
                        <a14:foregroundMark x1="57122" y1="20153" x2="57856" y2="18626"/>
                        <a14:foregroundMark x1="59031" y1="17099" x2="59031" y2="17099"/>
                        <a14:foregroundMark x1="63142" y1="13282" x2="63142" y2="13282"/>
                        <a14:foregroundMark x1="63142" y1="13282" x2="63142" y2="13282"/>
                        <a14:foregroundMark x1="65492" y1="14962" x2="65492" y2="14962"/>
                        <a14:foregroundMark x1="62555" y1="20763" x2="62555" y2="20763"/>
                        <a14:foregroundMark x1="62555" y1="20763" x2="62555" y2="20763"/>
                        <a14:foregroundMark x1="65198" y1="19847" x2="65198" y2="19847"/>
                        <a14:foregroundMark x1="65639" y1="19542" x2="65639" y2="19084"/>
                        <a14:foregroundMark x1="65639" y1="18626" x2="65639" y2="18626"/>
                        <a14:foregroundMark x1="59765" y1="18321" x2="59765" y2="18321"/>
                        <a14:foregroundMark x1="58150" y1="17557" x2="58150" y2="17557"/>
                        <a14:foregroundMark x1="58150" y1="17099" x2="58150" y2="17099"/>
                        <a14:foregroundMark x1="51836" y1="23053" x2="51836" y2="23053"/>
                        <a14:foregroundMark x1="51836" y1="23053" x2="51836" y2="23053"/>
                        <a14:foregroundMark x1="51836" y1="20763" x2="51836" y2="20763"/>
                        <a14:foregroundMark x1="54185" y1="21069" x2="54626" y2="21527"/>
                        <a14:foregroundMark x1="44200" y1="32366" x2="44200" y2="32366"/>
                        <a14:foregroundMark x1="44200" y1="32366" x2="44200" y2="32366"/>
                        <a14:foregroundMark x1="44200" y1="32366" x2="44200" y2="32366"/>
                        <a14:foregroundMark x1="43319" y1="27634" x2="43319" y2="27634"/>
                        <a14:foregroundMark x1="43319" y1="27328" x2="43319" y2="27328"/>
                        <a14:foregroundMark x1="43319" y1="27328" x2="43319" y2="27328"/>
                        <a14:foregroundMark x1="50808" y1="32977" x2="50808" y2="32977"/>
                        <a14:foregroundMark x1="50808" y1="32977" x2="50808" y2="32977"/>
                        <a14:foregroundMark x1="44200" y1="34962" x2="44200" y2="34962"/>
                        <a14:foregroundMark x1="44053" y1="34962" x2="37739" y2="40153"/>
                        <a14:foregroundMark x1="34949" y1="41069" x2="34949" y2="41069"/>
                        <a14:foregroundMark x1="34214" y1="40916" x2="33040" y2="42443"/>
                        <a14:foregroundMark x1="28634" y1="46565" x2="28634" y2="46565"/>
                        <a14:foregroundMark x1="28634" y1="46870" x2="28634" y2="46870"/>
                        <a14:foregroundMark x1="28634" y1="46870" x2="28634" y2="46870"/>
                        <a14:foregroundMark x1="28634" y1="42595" x2="28634" y2="42595"/>
                        <a14:foregroundMark x1="28634" y1="42595" x2="28634" y2="42595"/>
                        <a14:foregroundMark x1="22467" y1="50840" x2="23348" y2="51756"/>
                        <a14:foregroundMark x1="23789" y1="51756" x2="24376" y2="52366"/>
                        <a14:foregroundMark x1="24376" y1="52519" x2="23348" y2="54198"/>
                        <a14:foregroundMark x1="19236" y1="57405" x2="19236" y2="57405"/>
                        <a14:foregroundMark x1="19236" y1="57863" x2="17474" y2="60763"/>
                        <a14:foregroundMark x1="16300" y1="63206" x2="16300" y2="63206"/>
                        <a14:foregroundMark x1="16006" y1="63969" x2="16006" y2="63969"/>
                        <a14:foregroundMark x1="16006" y1="63969" x2="16740" y2="65344"/>
                        <a14:foregroundMark x1="20117" y1="66260" x2="25404" y2="63817"/>
                        <a14:foregroundMark x1="26579" y1="61832" x2="25551" y2="61832"/>
                        <a14:foregroundMark x1="19971" y1="60763" x2="19971" y2="60763"/>
                        <a14:foregroundMark x1="19971" y1="60763" x2="9838" y2="61527"/>
                        <a14:foregroundMark x1="31131" y1="52672" x2="31131" y2="52672"/>
                        <a14:foregroundMark x1="31424" y1="51603" x2="31424" y2="51603"/>
                        <a14:foregroundMark x1="26138" y1="49466" x2="26138" y2="49466"/>
                        <a14:foregroundMark x1="26138" y1="49466" x2="26138" y2="49466"/>
                        <a14:foregroundMark x1="22907" y1="57099" x2="22907" y2="57099"/>
                        <a14:foregroundMark x1="37445" y1="46260" x2="37445" y2="46260"/>
                        <a14:foregroundMark x1="34802" y1="49771" x2="34802" y2="49771"/>
                        <a14:foregroundMark x1="30396" y1="47328" x2="30396" y2="47328"/>
                        <a14:foregroundMark x1="28781" y1="50840" x2="28781" y2="50840"/>
                        <a14:foregroundMark x1="20558" y1="52366" x2="20558" y2="52366"/>
                        <a14:foregroundMark x1="22467" y1="48702" x2="22467" y2="48702"/>
                        <a14:foregroundMark x1="29369" y1="56031" x2="29369" y2="56031"/>
                        <a14:foregroundMark x1="34802" y1="37863" x2="34802" y2="37863"/>
                        <a14:foregroundMark x1="40088" y1="33282" x2="40088" y2="33282"/>
                        <a14:foregroundMark x1="42584" y1="27786" x2="42584" y2="27786"/>
                        <a14:foregroundMark x1="47430" y1="29618" x2="47430" y2="29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517" y="-168689"/>
            <a:ext cx="3346384" cy="32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37D2679-F0B8-ED71-EEFE-87CCD03D9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3681"/>
            <a:ext cx="4876800" cy="68423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C8ADE17-1F9A-5C24-6FB0-549943015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9" b="97863" l="1322" r="95742">
                        <a14:foregroundMark x1="18062" y1="63817" x2="18062" y2="63817"/>
                        <a14:foregroundMark x1="42438" y1="37099" x2="42438" y2="37099"/>
                        <a14:foregroundMark x1="45521" y1="33282" x2="45521" y2="33282"/>
                        <a14:foregroundMark x1="46256" y1="32672" x2="46256" y2="32672"/>
                        <a14:foregroundMark x1="53744" y1="26107" x2="53744" y2="26107"/>
                        <a14:foregroundMark x1="54626" y1="24885" x2="55360" y2="24427"/>
                        <a14:foregroundMark x1="57122" y1="20153" x2="57856" y2="18626"/>
                        <a14:foregroundMark x1="59031" y1="17099" x2="59031" y2="17099"/>
                        <a14:foregroundMark x1="63142" y1="13282" x2="63142" y2="13282"/>
                        <a14:foregroundMark x1="63142" y1="13282" x2="63142" y2="13282"/>
                        <a14:foregroundMark x1="65492" y1="14962" x2="65492" y2="14962"/>
                        <a14:foregroundMark x1="62555" y1="20763" x2="62555" y2="20763"/>
                        <a14:foregroundMark x1="62555" y1="20763" x2="62555" y2="20763"/>
                        <a14:foregroundMark x1="65198" y1="19847" x2="65198" y2="19847"/>
                        <a14:foregroundMark x1="65639" y1="19542" x2="65639" y2="19084"/>
                        <a14:foregroundMark x1="65639" y1="18626" x2="65639" y2="18626"/>
                        <a14:foregroundMark x1="59765" y1="18321" x2="59765" y2="18321"/>
                        <a14:foregroundMark x1="58150" y1="17557" x2="58150" y2="17557"/>
                        <a14:foregroundMark x1="58150" y1="17099" x2="58150" y2="17099"/>
                        <a14:foregroundMark x1="51836" y1="23053" x2="51836" y2="23053"/>
                        <a14:foregroundMark x1="51836" y1="23053" x2="51836" y2="23053"/>
                        <a14:foregroundMark x1="51836" y1="20763" x2="51836" y2="20763"/>
                        <a14:foregroundMark x1="54185" y1="21069" x2="54626" y2="21527"/>
                        <a14:foregroundMark x1="44200" y1="32366" x2="44200" y2="32366"/>
                        <a14:foregroundMark x1="44200" y1="32366" x2="44200" y2="32366"/>
                        <a14:foregroundMark x1="44200" y1="32366" x2="44200" y2="32366"/>
                        <a14:foregroundMark x1="43319" y1="27634" x2="43319" y2="27634"/>
                        <a14:foregroundMark x1="43319" y1="27328" x2="43319" y2="27328"/>
                        <a14:foregroundMark x1="43319" y1="27328" x2="43319" y2="27328"/>
                        <a14:foregroundMark x1="50808" y1="32977" x2="50808" y2="32977"/>
                        <a14:foregroundMark x1="50808" y1="32977" x2="50808" y2="32977"/>
                        <a14:foregroundMark x1="44200" y1="34962" x2="44200" y2="34962"/>
                        <a14:foregroundMark x1="44053" y1="34962" x2="37739" y2="40153"/>
                        <a14:foregroundMark x1="34949" y1="41069" x2="34949" y2="41069"/>
                        <a14:foregroundMark x1="34214" y1="40916" x2="33040" y2="42443"/>
                        <a14:foregroundMark x1="28634" y1="46565" x2="28634" y2="46565"/>
                        <a14:foregroundMark x1="28634" y1="46870" x2="28634" y2="46870"/>
                        <a14:foregroundMark x1="28634" y1="46870" x2="28634" y2="46870"/>
                        <a14:foregroundMark x1="28634" y1="42595" x2="28634" y2="42595"/>
                        <a14:foregroundMark x1="28634" y1="42595" x2="28634" y2="42595"/>
                        <a14:foregroundMark x1="22467" y1="50840" x2="23348" y2="51756"/>
                        <a14:foregroundMark x1="23789" y1="51756" x2="24376" y2="52366"/>
                        <a14:foregroundMark x1="24376" y1="52519" x2="23348" y2="54198"/>
                        <a14:foregroundMark x1="19236" y1="57405" x2="19236" y2="57405"/>
                        <a14:foregroundMark x1="19236" y1="57863" x2="17474" y2="60763"/>
                        <a14:foregroundMark x1="16300" y1="63206" x2="16300" y2="63206"/>
                        <a14:foregroundMark x1="16006" y1="63969" x2="16006" y2="63969"/>
                        <a14:foregroundMark x1="16006" y1="63969" x2="16740" y2="65344"/>
                        <a14:foregroundMark x1="20117" y1="66260" x2="25404" y2="63817"/>
                        <a14:foregroundMark x1="26579" y1="61832" x2="25551" y2="61832"/>
                        <a14:foregroundMark x1="19971" y1="60763" x2="19971" y2="60763"/>
                        <a14:foregroundMark x1="19971" y1="60763" x2="9838" y2="61527"/>
                        <a14:foregroundMark x1="31131" y1="52672" x2="31131" y2="52672"/>
                        <a14:foregroundMark x1="31424" y1="51603" x2="31424" y2="51603"/>
                        <a14:foregroundMark x1="26138" y1="49466" x2="26138" y2="49466"/>
                        <a14:foregroundMark x1="26138" y1="49466" x2="26138" y2="49466"/>
                        <a14:foregroundMark x1="22907" y1="57099" x2="22907" y2="57099"/>
                        <a14:foregroundMark x1="37445" y1="46260" x2="37445" y2="46260"/>
                        <a14:foregroundMark x1="34802" y1="49771" x2="34802" y2="49771"/>
                        <a14:foregroundMark x1="30396" y1="47328" x2="30396" y2="47328"/>
                        <a14:foregroundMark x1="28781" y1="50840" x2="28781" y2="50840"/>
                        <a14:foregroundMark x1="20558" y1="52366" x2="20558" y2="52366"/>
                        <a14:foregroundMark x1="22467" y1="48702" x2="22467" y2="48702"/>
                        <a14:foregroundMark x1="29369" y1="56031" x2="29369" y2="56031"/>
                        <a14:foregroundMark x1="34802" y1="37863" x2="34802" y2="37863"/>
                        <a14:foregroundMark x1="40088" y1="33282" x2="40088" y2="33282"/>
                        <a14:foregroundMark x1="42584" y1="27786" x2="42584" y2="27786"/>
                        <a14:foregroundMark x1="47430" y1="29618" x2="47430" y2="29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3608" y="-50623"/>
            <a:ext cx="3346384" cy="32186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97988A3-C071-335A-E4A6-A0063391D9EC}"/>
              </a:ext>
            </a:extLst>
          </p:cNvPr>
          <p:cNvSpPr txBox="1"/>
          <p:nvPr/>
        </p:nvSpPr>
        <p:spPr>
          <a:xfrm>
            <a:off x="6870322" y="3185814"/>
            <a:ext cx="332815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900" dirty="0"/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108479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6E3B9-B9CA-053B-C9A2-0F471BB21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56F0291-2BF9-3613-C460-E1895CFD3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3681"/>
            <a:ext cx="4876800" cy="68423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8928AE-3244-F273-DBA2-B67B3650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9" b="97863" l="1322" r="95742">
                        <a14:foregroundMark x1="18062" y1="63817" x2="18062" y2="63817"/>
                        <a14:foregroundMark x1="42438" y1="37099" x2="42438" y2="37099"/>
                        <a14:foregroundMark x1="45521" y1="33282" x2="45521" y2="33282"/>
                        <a14:foregroundMark x1="46256" y1="32672" x2="46256" y2="32672"/>
                        <a14:foregroundMark x1="53744" y1="26107" x2="53744" y2="26107"/>
                        <a14:foregroundMark x1="54626" y1="24885" x2="55360" y2="24427"/>
                        <a14:foregroundMark x1="57122" y1="20153" x2="57856" y2="18626"/>
                        <a14:foregroundMark x1="59031" y1="17099" x2="59031" y2="17099"/>
                        <a14:foregroundMark x1="63142" y1="13282" x2="63142" y2="13282"/>
                        <a14:foregroundMark x1="63142" y1="13282" x2="63142" y2="13282"/>
                        <a14:foregroundMark x1="65492" y1="14962" x2="65492" y2="14962"/>
                        <a14:foregroundMark x1="62555" y1="20763" x2="62555" y2="20763"/>
                        <a14:foregroundMark x1="62555" y1="20763" x2="62555" y2="20763"/>
                        <a14:foregroundMark x1="65198" y1="19847" x2="65198" y2="19847"/>
                        <a14:foregroundMark x1="65639" y1="19542" x2="65639" y2="19084"/>
                        <a14:foregroundMark x1="65639" y1="18626" x2="65639" y2="18626"/>
                        <a14:foregroundMark x1="59765" y1="18321" x2="59765" y2="18321"/>
                        <a14:foregroundMark x1="58150" y1="17557" x2="58150" y2="17557"/>
                        <a14:foregroundMark x1="58150" y1="17099" x2="58150" y2="17099"/>
                        <a14:foregroundMark x1="51836" y1="23053" x2="51836" y2="23053"/>
                        <a14:foregroundMark x1="51836" y1="23053" x2="51836" y2="23053"/>
                        <a14:foregroundMark x1="51836" y1="20763" x2="51836" y2="20763"/>
                        <a14:foregroundMark x1="54185" y1="21069" x2="54626" y2="21527"/>
                        <a14:foregroundMark x1="44200" y1="32366" x2="44200" y2="32366"/>
                        <a14:foregroundMark x1="44200" y1="32366" x2="44200" y2="32366"/>
                        <a14:foregroundMark x1="44200" y1="32366" x2="44200" y2="32366"/>
                        <a14:foregroundMark x1="43319" y1="27634" x2="43319" y2="27634"/>
                        <a14:foregroundMark x1="43319" y1="27328" x2="43319" y2="27328"/>
                        <a14:foregroundMark x1="43319" y1="27328" x2="43319" y2="27328"/>
                        <a14:foregroundMark x1="50808" y1="32977" x2="50808" y2="32977"/>
                        <a14:foregroundMark x1="50808" y1="32977" x2="50808" y2="32977"/>
                        <a14:foregroundMark x1="44200" y1="34962" x2="44200" y2="34962"/>
                        <a14:foregroundMark x1="44053" y1="34962" x2="37739" y2="40153"/>
                        <a14:foregroundMark x1="34949" y1="41069" x2="34949" y2="41069"/>
                        <a14:foregroundMark x1="34214" y1="40916" x2="33040" y2="42443"/>
                        <a14:foregroundMark x1="28634" y1="46565" x2="28634" y2="46565"/>
                        <a14:foregroundMark x1="28634" y1="46870" x2="28634" y2="46870"/>
                        <a14:foregroundMark x1="28634" y1="46870" x2="28634" y2="46870"/>
                        <a14:foregroundMark x1="28634" y1="42595" x2="28634" y2="42595"/>
                        <a14:foregroundMark x1="28634" y1="42595" x2="28634" y2="42595"/>
                        <a14:foregroundMark x1="22467" y1="50840" x2="23348" y2="51756"/>
                        <a14:foregroundMark x1="23789" y1="51756" x2="24376" y2="52366"/>
                        <a14:foregroundMark x1="24376" y1="52519" x2="23348" y2="54198"/>
                        <a14:foregroundMark x1="19236" y1="57405" x2="19236" y2="57405"/>
                        <a14:foregroundMark x1="19236" y1="57863" x2="17474" y2="60763"/>
                        <a14:foregroundMark x1="16300" y1="63206" x2="16300" y2="63206"/>
                        <a14:foregroundMark x1="16006" y1="63969" x2="16006" y2="63969"/>
                        <a14:foregroundMark x1="16006" y1="63969" x2="16740" y2="65344"/>
                        <a14:foregroundMark x1="20117" y1="66260" x2="25404" y2="63817"/>
                        <a14:foregroundMark x1="26579" y1="61832" x2="25551" y2="61832"/>
                        <a14:foregroundMark x1="19971" y1="60763" x2="19971" y2="60763"/>
                        <a14:foregroundMark x1="19971" y1="60763" x2="9838" y2="61527"/>
                        <a14:foregroundMark x1="31131" y1="52672" x2="31131" y2="52672"/>
                        <a14:foregroundMark x1="31424" y1="51603" x2="31424" y2="51603"/>
                        <a14:foregroundMark x1="26138" y1="49466" x2="26138" y2="49466"/>
                        <a14:foregroundMark x1="26138" y1="49466" x2="26138" y2="49466"/>
                        <a14:foregroundMark x1="22907" y1="57099" x2="22907" y2="57099"/>
                        <a14:foregroundMark x1="37445" y1="46260" x2="37445" y2="46260"/>
                        <a14:foregroundMark x1="34802" y1="49771" x2="34802" y2="49771"/>
                        <a14:foregroundMark x1="30396" y1="47328" x2="30396" y2="47328"/>
                        <a14:foregroundMark x1="28781" y1="50840" x2="28781" y2="50840"/>
                        <a14:foregroundMark x1="20558" y1="52366" x2="20558" y2="52366"/>
                        <a14:foregroundMark x1="22467" y1="48702" x2="22467" y2="48702"/>
                        <a14:foregroundMark x1="29369" y1="56031" x2="29369" y2="56031"/>
                        <a14:foregroundMark x1="34802" y1="37863" x2="34802" y2="37863"/>
                        <a14:foregroundMark x1="40088" y1="33282" x2="40088" y2="33282"/>
                        <a14:foregroundMark x1="42584" y1="27786" x2="42584" y2="27786"/>
                        <a14:foregroundMark x1="47430" y1="29618" x2="47430" y2="29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408" y="-76023"/>
            <a:ext cx="3346384" cy="32186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D93F852-A540-CB43-925A-3EB5B645E544}"/>
              </a:ext>
            </a:extLst>
          </p:cNvPr>
          <p:cNvSpPr txBox="1"/>
          <p:nvPr/>
        </p:nvSpPr>
        <p:spPr>
          <a:xfrm>
            <a:off x="6870322" y="3185814"/>
            <a:ext cx="332815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900" dirty="0"/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84157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05F1B-FE32-DA28-16FE-438F9A558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99503B1-A188-91FC-D1E7-5EC44BB55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42" y="163824"/>
            <a:ext cx="4711858" cy="66109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8AD6E8B-0E81-9AC8-353A-EB53F3B59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9" b="97863" l="1322" r="95742">
                        <a14:foregroundMark x1="18062" y1="63817" x2="18062" y2="63817"/>
                        <a14:foregroundMark x1="42438" y1="37099" x2="42438" y2="37099"/>
                        <a14:foregroundMark x1="45521" y1="33282" x2="45521" y2="33282"/>
                        <a14:foregroundMark x1="46256" y1="32672" x2="46256" y2="32672"/>
                        <a14:foregroundMark x1="53744" y1="26107" x2="53744" y2="26107"/>
                        <a14:foregroundMark x1="54626" y1="24885" x2="55360" y2="24427"/>
                        <a14:foregroundMark x1="57122" y1="20153" x2="57856" y2="18626"/>
                        <a14:foregroundMark x1="59031" y1="17099" x2="59031" y2="17099"/>
                        <a14:foregroundMark x1="63142" y1="13282" x2="63142" y2="13282"/>
                        <a14:foregroundMark x1="63142" y1="13282" x2="63142" y2="13282"/>
                        <a14:foregroundMark x1="65492" y1="14962" x2="65492" y2="14962"/>
                        <a14:foregroundMark x1="62555" y1="20763" x2="62555" y2="20763"/>
                        <a14:foregroundMark x1="62555" y1="20763" x2="62555" y2="20763"/>
                        <a14:foregroundMark x1="65198" y1="19847" x2="65198" y2="19847"/>
                        <a14:foregroundMark x1="65639" y1="19542" x2="65639" y2="19084"/>
                        <a14:foregroundMark x1="65639" y1="18626" x2="65639" y2="18626"/>
                        <a14:foregroundMark x1="59765" y1="18321" x2="59765" y2="18321"/>
                        <a14:foregroundMark x1="58150" y1="17557" x2="58150" y2="17557"/>
                        <a14:foregroundMark x1="58150" y1="17099" x2="58150" y2="17099"/>
                        <a14:foregroundMark x1="51836" y1="23053" x2="51836" y2="23053"/>
                        <a14:foregroundMark x1="51836" y1="23053" x2="51836" y2="23053"/>
                        <a14:foregroundMark x1="51836" y1="20763" x2="51836" y2="20763"/>
                        <a14:foregroundMark x1="54185" y1="21069" x2="54626" y2="21527"/>
                        <a14:foregroundMark x1="44200" y1="32366" x2="44200" y2="32366"/>
                        <a14:foregroundMark x1="44200" y1="32366" x2="44200" y2="32366"/>
                        <a14:foregroundMark x1="44200" y1="32366" x2="44200" y2="32366"/>
                        <a14:foregroundMark x1="43319" y1="27634" x2="43319" y2="27634"/>
                        <a14:foregroundMark x1="43319" y1="27328" x2="43319" y2="27328"/>
                        <a14:foregroundMark x1="43319" y1="27328" x2="43319" y2="27328"/>
                        <a14:foregroundMark x1="50808" y1="32977" x2="50808" y2="32977"/>
                        <a14:foregroundMark x1="50808" y1="32977" x2="50808" y2="32977"/>
                        <a14:foregroundMark x1="44200" y1="34962" x2="44200" y2="34962"/>
                        <a14:foregroundMark x1="44053" y1="34962" x2="37739" y2="40153"/>
                        <a14:foregroundMark x1="34949" y1="41069" x2="34949" y2="41069"/>
                        <a14:foregroundMark x1="34214" y1="40916" x2="33040" y2="42443"/>
                        <a14:foregroundMark x1="28634" y1="46565" x2="28634" y2="46565"/>
                        <a14:foregroundMark x1="28634" y1="46870" x2="28634" y2="46870"/>
                        <a14:foregroundMark x1="28634" y1="46870" x2="28634" y2="46870"/>
                        <a14:foregroundMark x1="28634" y1="42595" x2="28634" y2="42595"/>
                        <a14:foregroundMark x1="28634" y1="42595" x2="28634" y2="42595"/>
                        <a14:foregroundMark x1="22467" y1="50840" x2="23348" y2="51756"/>
                        <a14:foregroundMark x1="23789" y1="51756" x2="24376" y2="52366"/>
                        <a14:foregroundMark x1="24376" y1="52519" x2="23348" y2="54198"/>
                        <a14:foregroundMark x1="19236" y1="57405" x2="19236" y2="57405"/>
                        <a14:foregroundMark x1="19236" y1="57863" x2="17474" y2="60763"/>
                        <a14:foregroundMark x1="16300" y1="63206" x2="16300" y2="63206"/>
                        <a14:foregroundMark x1="16006" y1="63969" x2="16006" y2="63969"/>
                        <a14:foregroundMark x1="16006" y1="63969" x2="16740" y2="65344"/>
                        <a14:foregroundMark x1="20117" y1="66260" x2="25404" y2="63817"/>
                        <a14:foregroundMark x1="26579" y1="61832" x2="25551" y2="61832"/>
                        <a14:foregroundMark x1="19971" y1="60763" x2="19971" y2="60763"/>
                        <a14:foregroundMark x1="19971" y1="60763" x2="9838" y2="61527"/>
                        <a14:foregroundMark x1="31131" y1="52672" x2="31131" y2="52672"/>
                        <a14:foregroundMark x1="31424" y1="51603" x2="31424" y2="51603"/>
                        <a14:foregroundMark x1="26138" y1="49466" x2="26138" y2="49466"/>
                        <a14:foregroundMark x1="26138" y1="49466" x2="26138" y2="49466"/>
                        <a14:foregroundMark x1="22907" y1="57099" x2="22907" y2="57099"/>
                        <a14:foregroundMark x1="37445" y1="46260" x2="37445" y2="46260"/>
                        <a14:foregroundMark x1="34802" y1="49771" x2="34802" y2="49771"/>
                        <a14:foregroundMark x1="30396" y1="47328" x2="30396" y2="47328"/>
                        <a14:foregroundMark x1="28781" y1="50840" x2="28781" y2="50840"/>
                        <a14:foregroundMark x1="20558" y1="52366" x2="20558" y2="52366"/>
                        <a14:foregroundMark x1="22467" y1="48702" x2="22467" y2="48702"/>
                        <a14:foregroundMark x1="29369" y1="56031" x2="29369" y2="56031"/>
                        <a14:foregroundMark x1="34802" y1="37863" x2="34802" y2="37863"/>
                        <a14:foregroundMark x1="40088" y1="33282" x2="40088" y2="33282"/>
                        <a14:foregroundMark x1="42584" y1="27786" x2="42584" y2="27786"/>
                        <a14:foregroundMark x1="47430" y1="29618" x2="47430" y2="29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4816" y="-101423"/>
            <a:ext cx="3346384" cy="32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9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38D71-0D28-2481-241F-E3478D722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F54BA4-29B9-FC86-15D8-59C2A5EC3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40" y="0"/>
            <a:ext cx="8480612" cy="848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852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2</Words>
  <Application>Microsoft Office PowerPoint</Application>
  <PresentationFormat>Grand écran</PresentationFormat>
  <Paragraphs>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Jean-Marie Defossez</dc:creator>
  <cp:lastModifiedBy>Jean-Marie Defossez</cp:lastModifiedBy>
  <cp:revision>6</cp:revision>
  <dcterms:created xsi:type="dcterms:W3CDTF">2024-04-02T12:20:43Z</dcterms:created>
  <dcterms:modified xsi:type="dcterms:W3CDTF">2025-01-08T11:08:30Z</dcterms:modified>
</cp:coreProperties>
</file>